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726" r:id="rId2"/>
  </p:sldMasterIdLst>
  <p:notesMasterIdLst>
    <p:notesMasterId r:id="rId12"/>
  </p:notesMasterIdLst>
  <p:handoutMasterIdLst>
    <p:handoutMasterId r:id="rId13"/>
  </p:handoutMasterIdLst>
  <p:sldIdLst>
    <p:sldId id="256" r:id="rId3"/>
    <p:sldId id="268" r:id="rId4"/>
    <p:sldId id="258" r:id="rId5"/>
    <p:sldId id="261" r:id="rId6"/>
    <p:sldId id="262" r:id="rId7"/>
    <p:sldId id="264" r:id="rId8"/>
    <p:sldId id="265" r:id="rId9"/>
    <p:sldId id="266" r:id="rId10"/>
    <p:sldId id="267" r:id="rId11"/>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galloway2715@gmail.com" initials="m" lastIdx="1" clrIdx="0">
    <p:extLst>
      <p:ext uri="{19B8F6BF-5375-455C-9EA6-DF929625EA0E}">
        <p15:presenceInfo xmlns:p15="http://schemas.microsoft.com/office/powerpoint/2012/main" userId="dc0b1c28089faa8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snapToGrid="0">
      <p:cViewPr varScale="1">
        <p:scale>
          <a:sx n="102" d="100"/>
          <a:sy n="102" d="100"/>
        </p:scale>
        <p:origin x="1212" y="90"/>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9B5F188-45F7-4721-BC83-F6A0CA5BB88E}"/>
              </a:ext>
            </a:extLst>
          </p:cNvPr>
          <p:cNvSpPr>
            <a:spLocks noGrp="1"/>
          </p:cNvSpPr>
          <p:nvPr>
            <p:ph type="hdr" sz="quarter"/>
          </p:nvPr>
        </p:nvSpPr>
        <p:spPr>
          <a:xfrm>
            <a:off x="0" y="2"/>
            <a:ext cx="3169920" cy="481727"/>
          </a:xfrm>
          <a:prstGeom prst="rect">
            <a:avLst/>
          </a:prstGeom>
        </p:spPr>
        <p:txBody>
          <a:bodyPr vert="horz" lIns="96641" tIns="48321" rIns="96641" bIns="48321" rtlCol="0"/>
          <a:lstStyle>
            <a:lvl1pPr algn="l">
              <a:defRPr sz="13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4F127DEB-6AE2-483D-BD20-E74BAD6209E0}"/>
              </a:ext>
            </a:extLst>
          </p:cNvPr>
          <p:cNvSpPr>
            <a:spLocks noGrp="1"/>
          </p:cNvSpPr>
          <p:nvPr>
            <p:ph type="dt" sz="quarter" idx="1"/>
          </p:nvPr>
        </p:nvSpPr>
        <p:spPr>
          <a:xfrm>
            <a:off x="4143587" y="2"/>
            <a:ext cx="3169920" cy="481727"/>
          </a:xfrm>
          <a:prstGeom prst="rect">
            <a:avLst/>
          </a:prstGeom>
        </p:spPr>
        <p:txBody>
          <a:bodyPr vert="horz" lIns="96641" tIns="48321" rIns="96641" bIns="48321" rtlCol="0"/>
          <a:lstStyle>
            <a:lvl1pPr algn="r">
              <a:defRPr sz="1300"/>
            </a:lvl1pPr>
          </a:lstStyle>
          <a:p>
            <a:r>
              <a:rPr lang="en-US" sz="1000">
                <a:latin typeface="Arial" panose="020B0604020202020204" pitchFamily="34" charset="0"/>
                <a:cs typeface="Arial" panose="020B0604020202020204" pitchFamily="34" charset="0"/>
              </a:rPr>
              <a:t>10/30/2022 pm</a:t>
            </a:r>
          </a:p>
        </p:txBody>
      </p:sp>
      <p:sp>
        <p:nvSpPr>
          <p:cNvPr id="4" name="Footer Placeholder 3">
            <a:extLst>
              <a:ext uri="{FF2B5EF4-FFF2-40B4-BE49-F238E27FC236}">
                <a16:creationId xmlns:a16="http://schemas.microsoft.com/office/drawing/2014/main" id="{304C1370-511C-48CA-ADA7-8777907AC15A}"/>
              </a:ext>
            </a:extLst>
          </p:cNvPr>
          <p:cNvSpPr>
            <a:spLocks noGrp="1"/>
          </p:cNvSpPr>
          <p:nvPr>
            <p:ph type="ftr" sz="quarter" idx="2"/>
          </p:nvPr>
        </p:nvSpPr>
        <p:spPr>
          <a:xfrm>
            <a:off x="0" y="9119474"/>
            <a:ext cx="3169920" cy="481726"/>
          </a:xfrm>
          <a:prstGeom prst="rect">
            <a:avLst/>
          </a:prstGeom>
        </p:spPr>
        <p:txBody>
          <a:bodyPr vert="horz" lIns="96641" tIns="48321" rIns="96641" bIns="48321" rtlCol="0" anchor="b"/>
          <a:lstStyle>
            <a:lvl1pPr algn="l">
              <a:defRPr sz="13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1A71D863-4445-4CF5-AD6D-28E5B200C424}"/>
              </a:ext>
            </a:extLst>
          </p:cNvPr>
          <p:cNvSpPr>
            <a:spLocks noGrp="1"/>
          </p:cNvSpPr>
          <p:nvPr>
            <p:ph type="sldNum" sz="quarter" idx="3"/>
          </p:nvPr>
        </p:nvSpPr>
        <p:spPr>
          <a:xfrm>
            <a:off x="4143587" y="9119474"/>
            <a:ext cx="3169920" cy="481726"/>
          </a:xfrm>
          <a:prstGeom prst="rect">
            <a:avLst/>
          </a:prstGeom>
        </p:spPr>
        <p:txBody>
          <a:bodyPr vert="horz" lIns="96641" tIns="48321" rIns="96641" bIns="48321" rtlCol="0" anchor="b"/>
          <a:lstStyle>
            <a:lvl1pPr algn="r">
              <a:defRPr sz="1300"/>
            </a:lvl1pPr>
          </a:lstStyle>
          <a:p>
            <a:fld id="{1044934C-3F8A-4CC9-81C6-27B0F50DC059}"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910611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1727"/>
          </a:xfrm>
          <a:prstGeom prst="rect">
            <a:avLst/>
          </a:prstGeom>
        </p:spPr>
        <p:txBody>
          <a:bodyPr vert="horz" lIns="96641" tIns="48321" rIns="96641" bIns="48321" rtlCol="0"/>
          <a:lstStyle>
            <a:lvl1pPr algn="l">
              <a:defRPr sz="1300"/>
            </a:lvl1pPr>
          </a:lstStyle>
          <a:p>
            <a:endParaRPr lang="en-US"/>
          </a:p>
        </p:txBody>
      </p:sp>
      <p:sp>
        <p:nvSpPr>
          <p:cNvPr id="3" name="Date Placeholder 2"/>
          <p:cNvSpPr>
            <a:spLocks noGrp="1"/>
          </p:cNvSpPr>
          <p:nvPr>
            <p:ph type="dt" idx="1"/>
          </p:nvPr>
        </p:nvSpPr>
        <p:spPr>
          <a:xfrm>
            <a:off x="4143587" y="2"/>
            <a:ext cx="3169920" cy="481727"/>
          </a:xfrm>
          <a:prstGeom prst="rect">
            <a:avLst/>
          </a:prstGeom>
        </p:spPr>
        <p:txBody>
          <a:bodyPr vert="horz" lIns="96641" tIns="48321" rIns="96641" bIns="48321" rtlCol="0"/>
          <a:lstStyle>
            <a:lvl1pPr algn="r">
              <a:defRPr sz="1300"/>
            </a:lvl1pPr>
          </a:lstStyle>
          <a:p>
            <a:r>
              <a:rPr lang="en-US"/>
              <a:t>10/30/2022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41" tIns="48321" rIns="96641" bIns="48321" rtlCol="0" anchor="ctr"/>
          <a:lstStyle/>
          <a:p>
            <a:endParaRPr lang="en-US"/>
          </a:p>
        </p:txBody>
      </p:sp>
      <p:sp>
        <p:nvSpPr>
          <p:cNvPr id="5" name="Notes Placeholder 4"/>
          <p:cNvSpPr>
            <a:spLocks noGrp="1"/>
          </p:cNvSpPr>
          <p:nvPr>
            <p:ph type="body" sz="quarter" idx="3"/>
          </p:nvPr>
        </p:nvSpPr>
        <p:spPr>
          <a:xfrm>
            <a:off x="731521" y="4620579"/>
            <a:ext cx="5852160" cy="3780473"/>
          </a:xfrm>
          <a:prstGeom prst="rect">
            <a:avLst/>
          </a:prstGeom>
        </p:spPr>
        <p:txBody>
          <a:bodyPr vert="horz" lIns="96641" tIns="48321" rIns="96641" bIns="4832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41" tIns="48321" rIns="96641" bIns="48321" rtlCol="0" anchor="b"/>
          <a:lstStyle>
            <a:lvl1pPr algn="l">
              <a:defRPr sz="1300"/>
            </a:lvl1pPr>
          </a:lstStyle>
          <a:p>
            <a:r>
              <a:rPr lang="en-US"/>
              <a:t>Micky Galloway</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41" tIns="48321" rIns="96641" bIns="48321" rtlCol="0" anchor="b"/>
          <a:lstStyle>
            <a:lvl1pPr algn="r">
              <a:defRPr sz="1300"/>
            </a:lvl1pPr>
          </a:lstStyle>
          <a:p>
            <a:fld id="{B12CF6A3-86E2-4086-8868-3D2ECF494C54}" type="slidenum">
              <a:rPr lang="en-US" smtClean="0"/>
              <a:t>‹#›</a:t>
            </a:fld>
            <a:endParaRPr lang="en-US"/>
          </a:p>
        </p:txBody>
      </p:sp>
    </p:spTree>
    <p:extLst>
      <p:ext uri="{BB962C8B-B14F-4D97-AF65-F5344CB8AC3E}">
        <p14:creationId xmlns:p14="http://schemas.microsoft.com/office/powerpoint/2010/main" val="1296015812"/>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AE79DAE-646D-4829-BB3C-1F90DD319DA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33007-BF7E-4C93-AE76-FDE9EC4D7897}" type="slidenum">
              <a:rPr lang="en-US" smtClean="0"/>
              <a:t>‹#›</a:t>
            </a:fld>
            <a:endParaRPr lang="en-US"/>
          </a:p>
        </p:txBody>
      </p:sp>
    </p:spTree>
    <p:extLst>
      <p:ext uri="{BB962C8B-B14F-4D97-AF65-F5344CB8AC3E}">
        <p14:creationId xmlns:p14="http://schemas.microsoft.com/office/powerpoint/2010/main" val="1652692436"/>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E79DAE-646D-4829-BB3C-1F90DD319DA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33007-BF7E-4C93-AE76-FDE9EC4D7897}" type="slidenum">
              <a:rPr lang="en-US" smtClean="0"/>
              <a:t>‹#›</a:t>
            </a:fld>
            <a:endParaRPr lang="en-US"/>
          </a:p>
        </p:txBody>
      </p:sp>
    </p:spTree>
    <p:extLst>
      <p:ext uri="{BB962C8B-B14F-4D97-AF65-F5344CB8AC3E}">
        <p14:creationId xmlns:p14="http://schemas.microsoft.com/office/powerpoint/2010/main" val="842676863"/>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E79DAE-646D-4829-BB3C-1F90DD319DA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33007-BF7E-4C93-AE76-FDE9EC4D7897}" type="slidenum">
              <a:rPr lang="en-US" smtClean="0"/>
              <a:t>‹#›</a:t>
            </a:fld>
            <a:endParaRPr lang="en-US"/>
          </a:p>
        </p:txBody>
      </p:sp>
    </p:spTree>
    <p:extLst>
      <p:ext uri="{BB962C8B-B14F-4D97-AF65-F5344CB8AC3E}">
        <p14:creationId xmlns:p14="http://schemas.microsoft.com/office/powerpoint/2010/main" val="3315902564"/>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en-US"/>
              <a:t>Click to edit Master title style</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4555655" y="5936188"/>
            <a:ext cx="2057400" cy="365125"/>
          </a:xfrm>
        </p:spPr>
        <p:txBody>
          <a:bodyPr/>
          <a:lstStyle/>
          <a:p>
            <a:fld id="{ECFA3680-2E4B-439D-A660-945EB0F80B57}" type="datetimeFigureOut">
              <a:rPr lang="en-US" smtClean="0"/>
              <a:t>11/4/2022</a:t>
            </a:fld>
            <a:endParaRPr lang="en-US"/>
          </a:p>
        </p:txBody>
      </p:sp>
      <p:sp>
        <p:nvSpPr>
          <p:cNvPr id="5" name="Footer Placeholder 4"/>
          <p:cNvSpPr>
            <a:spLocks noGrp="1"/>
          </p:cNvSpPr>
          <p:nvPr>
            <p:ph type="ftr" sz="quarter" idx="11"/>
          </p:nvPr>
        </p:nvSpPr>
        <p:spPr>
          <a:xfrm>
            <a:off x="533401" y="5936189"/>
            <a:ext cx="4021666" cy="365125"/>
          </a:xfrm>
        </p:spPr>
        <p:txBody>
          <a:bodyPr/>
          <a:lstStyle/>
          <a:p>
            <a:endParaRPr lang="en-US"/>
          </a:p>
        </p:txBody>
      </p:sp>
      <p:sp>
        <p:nvSpPr>
          <p:cNvPr id="6" name="Slide Number Placeholder 5"/>
          <p:cNvSpPr>
            <a:spLocks noGrp="1"/>
          </p:cNvSpPr>
          <p:nvPr>
            <p:ph type="sldNum" sz="quarter" idx="12"/>
          </p:nvPr>
        </p:nvSpPr>
        <p:spPr>
          <a:xfrm>
            <a:off x="7010399" y="2750337"/>
            <a:ext cx="1370293" cy="1356442"/>
          </a:xfrm>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22398819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FA3680-2E4B-439D-A660-945EB0F80B57}"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16827413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65810" y="5936188"/>
            <a:ext cx="2057400" cy="365125"/>
          </a:xfrm>
        </p:spPr>
        <p:txBody>
          <a:bodyPr/>
          <a:lstStyle/>
          <a:p>
            <a:fld id="{ECFA3680-2E4B-439D-A660-945EB0F80B57}" type="datetimeFigureOut">
              <a:rPr lang="en-US" smtClean="0"/>
              <a:t>11/4/2022</a:t>
            </a:fld>
            <a:endParaRPr lang="en-US"/>
          </a:p>
        </p:txBody>
      </p:sp>
      <p:sp>
        <p:nvSpPr>
          <p:cNvPr id="5" name="Footer Placeholder 4"/>
          <p:cNvSpPr>
            <a:spLocks noGrp="1"/>
          </p:cNvSpPr>
          <p:nvPr>
            <p:ph type="ftr" sz="quarter" idx="11"/>
          </p:nvPr>
        </p:nvSpPr>
        <p:spPr>
          <a:xfrm>
            <a:off x="533400" y="5936189"/>
            <a:ext cx="4834673" cy="365125"/>
          </a:xfrm>
        </p:spPr>
        <p:txBody>
          <a:bodyPr/>
          <a:lstStyle/>
          <a:p>
            <a:endParaRPr lang="en-US"/>
          </a:p>
        </p:txBody>
      </p:sp>
      <p:sp>
        <p:nvSpPr>
          <p:cNvPr id="6" name="Slide Number Placeholder 5"/>
          <p:cNvSpPr>
            <a:spLocks noGrp="1"/>
          </p:cNvSpPr>
          <p:nvPr>
            <p:ph type="sldNum" sz="quarter" idx="12"/>
          </p:nvPr>
        </p:nvSpPr>
        <p:spPr>
          <a:xfrm>
            <a:off x="7856438" y="2869896"/>
            <a:ext cx="1149836" cy="1090789"/>
          </a:xfrm>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25116665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CFA3680-2E4B-439D-A660-945EB0F80B57}" type="datetimeFigureOut">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28540809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1638" y="3030009"/>
            <a:ext cx="336704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061129" y="3030009"/>
            <a:ext cx="3367044"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CFA3680-2E4B-439D-A660-945EB0F80B57}" type="datetimeFigureOut">
              <a:rPr lang="en-US" smtClean="0"/>
              <a:t>11/4/2022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30221385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CFA3680-2E4B-439D-A660-945EB0F80B57}" type="datetimeFigureOut">
              <a:rPr lang="en-US" smtClean="0"/>
              <a:t>11/4/2022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13583144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ECFA3680-2E4B-439D-A660-945EB0F80B57}" type="datetimeFigureOut">
              <a:rPr lang="en-US" smtClean="0"/>
              <a:t>11/4/2022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16905049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FA3680-2E4B-439D-A660-945EB0F80B57}" type="datetimeFigureOut">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2544326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E79DAE-646D-4829-BB3C-1F90DD319DA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33007-BF7E-4C93-AE76-FDE9EC4D7897}" type="slidenum">
              <a:rPr lang="en-US" smtClean="0"/>
              <a:t>‹#›</a:t>
            </a:fld>
            <a:endParaRPr lang="en-US"/>
          </a:p>
        </p:txBody>
      </p:sp>
    </p:spTree>
    <p:extLst>
      <p:ext uri="{BB962C8B-B14F-4D97-AF65-F5344CB8AC3E}">
        <p14:creationId xmlns:p14="http://schemas.microsoft.com/office/powerpoint/2010/main" val="3319761153"/>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FA3680-2E4B-439D-A660-945EB0F80B57}" type="datetimeFigureOut">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9339689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FA3680-2E4B-439D-A660-945EB0F80B57}" type="datetimeFigureOut">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11310"/>
            <a:ext cx="1149836" cy="1090789"/>
          </a:xfrm>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38027652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FA3680-2E4B-439D-A660-945EB0F80B57}" type="datetimeFigureOut">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11616"/>
            <a:ext cx="1149836" cy="1090789"/>
          </a:xfrm>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15517086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FA3680-2E4B-439D-A660-945EB0F80B57}" type="datetimeFigureOut">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09926"/>
            <a:ext cx="1149836" cy="1090789"/>
          </a:xfrm>
        </p:spPr>
        <p:txBody>
          <a:bodyPr/>
          <a:lstStyle/>
          <a:p>
            <a:fld id="{05616B0D-4E76-493E-B288-C59AE5C076BA}" type="slidenum">
              <a:rPr lang="en-US" smtClean="0"/>
              <a:t>‹#›</a:t>
            </a:fld>
            <a:endParaRPr lang="en-US"/>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85571367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FA3680-2E4B-439D-A660-945EB0F80B57}" type="datetimeFigureOut">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09926"/>
            <a:ext cx="1149836" cy="1090789"/>
          </a:xfrm>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41038032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CFA3680-2E4B-439D-A660-945EB0F80B57}" type="datetimeFigureOut">
              <a:rPr lang="en-US" smtClean="0"/>
              <a:t>11/4/2022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20210311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CFA3680-2E4B-439D-A660-945EB0F80B57}" type="datetimeFigureOut">
              <a:rPr lang="en-US" smtClean="0"/>
              <a:t>11/4/2022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86274113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FA3680-2E4B-439D-A660-945EB0F80B57}"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29375761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029144" y="5936188"/>
            <a:ext cx="2057400" cy="365125"/>
          </a:xfrm>
        </p:spPr>
        <p:txBody>
          <a:bodyPr/>
          <a:lstStyle/>
          <a:p>
            <a:fld id="{ECFA3680-2E4B-439D-A660-945EB0F80B57}" type="datetimeFigureOut">
              <a:rPr lang="en-US" smtClean="0"/>
              <a:t>11/4/2022</a:t>
            </a:fld>
            <a:endParaRPr lang="en-US"/>
          </a:p>
        </p:txBody>
      </p:sp>
      <p:sp>
        <p:nvSpPr>
          <p:cNvPr id="5" name="Footer Placeholder 4"/>
          <p:cNvSpPr>
            <a:spLocks noGrp="1"/>
          </p:cNvSpPr>
          <p:nvPr>
            <p:ph type="ftr" sz="quarter" idx="11"/>
          </p:nvPr>
        </p:nvSpPr>
        <p:spPr>
          <a:xfrm>
            <a:off x="510241" y="5936189"/>
            <a:ext cx="4518959" cy="365125"/>
          </a:xfrm>
        </p:spPr>
        <p:txBody>
          <a:bodyPr/>
          <a:lstStyle/>
          <a:p>
            <a:endParaRPr lang="en-US"/>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05616B0D-4E76-493E-B288-C59AE5C076BA}" type="slidenum">
              <a:rPr lang="en-US" smtClean="0"/>
              <a:t>‹#›</a:t>
            </a:fld>
            <a:endParaRPr lang="en-US"/>
          </a:p>
        </p:txBody>
      </p:sp>
    </p:spTree>
    <p:extLst>
      <p:ext uri="{BB962C8B-B14F-4D97-AF65-F5344CB8AC3E}">
        <p14:creationId xmlns:p14="http://schemas.microsoft.com/office/powerpoint/2010/main" val="3698733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AE79DAE-646D-4829-BB3C-1F90DD319DAC}"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33007-BF7E-4C93-AE76-FDE9EC4D7897}" type="slidenum">
              <a:rPr lang="en-US" smtClean="0"/>
              <a:t>‹#›</a:t>
            </a:fld>
            <a:endParaRPr lang="en-US"/>
          </a:p>
        </p:txBody>
      </p:sp>
    </p:spTree>
    <p:extLst>
      <p:ext uri="{BB962C8B-B14F-4D97-AF65-F5344CB8AC3E}">
        <p14:creationId xmlns:p14="http://schemas.microsoft.com/office/powerpoint/2010/main" val="3186606033"/>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AE79DAE-646D-4829-BB3C-1F90DD319DAC}" type="datetimeFigureOut">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633007-BF7E-4C93-AE76-FDE9EC4D7897}" type="slidenum">
              <a:rPr lang="en-US" smtClean="0"/>
              <a:t>‹#›</a:t>
            </a:fld>
            <a:endParaRPr lang="en-US"/>
          </a:p>
        </p:txBody>
      </p:sp>
    </p:spTree>
    <p:extLst>
      <p:ext uri="{BB962C8B-B14F-4D97-AF65-F5344CB8AC3E}">
        <p14:creationId xmlns:p14="http://schemas.microsoft.com/office/powerpoint/2010/main" val="43587612"/>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AE79DAE-646D-4829-BB3C-1F90DD319DAC}" type="datetimeFigureOut">
              <a:rPr lang="en-US" smtClean="0"/>
              <a:t>11/4/2022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633007-BF7E-4C93-AE76-FDE9EC4D7897}" type="slidenum">
              <a:rPr lang="en-US" smtClean="0"/>
              <a:t>‹#›</a:t>
            </a:fld>
            <a:endParaRPr lang="en-US"/>
          </a:p>
        </p:txBody>
      </p:sp>
    </p:spTree>
    <p:extLst>
      <p:ext uri="{BB962C8B-B14F-4D97-AF65-F5344CB8AC3E}">
        <p14:creationId xmlns:p14="http://schemas.microsoft.com/office/powerpoint/2010/main" val="1606414709"/>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AE79DAE-646D-4829-BB3C-1F90DD319DAC}" type="datetimeFigureOut">
              <a:rPr lang="en-US" smtClean="0"/>
              <a:t>11/4/2022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633007-BF7E-4C93-AE76-FDE9EC4D7897}" type="slidenum">
              <a:rPr lang="en-US" smtClean="0"/>
              <a:t>‹#›</a:t>
            </a:fld>
            <a:endParaRPr lang="en-US"/>
          </a:p>
        </p:txBody>
      </p:sp>
    </p:spTree>
    <p:extLst>
      <p:ext uri="{BB962C8B-B14F-4D97-AF65-F5344CB8AC3E}">
        <p14:creationId xmlns:p14="http://schemas.microsoft.com/office/powerpoint/2010/main" val="2655897608"/>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E79DAE-646D-4829-BB3C-1F90DD319DAC}" type="datetimeFigureOut">
              <a:rPr lang="en-US" smtClean="0"/>
              <a:t>11/4/2022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633007-BF7E-4C93-AE76-FDE9EC4D7897}" type="slidenum">
              <a:rPr lang="en-US" smtClean="0"/>
              <a:t>‹#›</a:t>
            </a:fld>
            <a:endParaRPr lang="en-US"/>
          </a:p>
        </p:txBody>
      </p:sp>
    </p:spTree>
    <p:extLst>
      <p:ext uri="{BB962C8B-B14F-4D97-AF65-F5344CB8AC3E}">
        <p14:creationId xmlns:p14="http://schemas.microsoft.com/office/powerpoint/2010/main" val="420990494"/>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AE79DAE-646D-4829-BB3C-1F90DD319DAC}" type="datetimeFigureOut">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633007-BF7E-4C93-AE76-FDE9EC4D7897}" type="slidenum">
              <a:rPr lang="en-US" smtClean="0"/>
              <a:t>‹#›</a:t>
            </a:fld>
            <a:endParaRPr lang="en-US"/>
          </a:p>
        </p:txBody>
      </p:sp>
    </p:spTree>
    <p:extLst>
      <p:ext uri="{BB962C8B-B14F-4D97-AF65-F5344CB8AC3E}">
        <p14:creationId xmlns:p14="http://schemas.microsoft.com/office/powerpoint/2010/main" val="1982416131"/>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AE79DAE-646D-4829-BB3C-1F90DD319DAC}" type="datetimeFigureOut">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633007-BF7E-4C93-AE76-FDE9EC4D7897}" type="slidenum">
              <a:rPr lang="en-US" smtClean="0"/>
              <a:t>‹#›</a:t>
            </a:fld>
            <a:endParaRPr lang="en-US"/>
          </a:p>
        </p:txBody>
      </p:sp>
    </p:spTree>
    <p:extLst>
      <p:ext uri="{BB962C8B-B14F-4D97-AF65-F5344CB8AC3E}">
        <p14:creationId xmlns:p14="http://schemas.microsoft.com/office/powerpoint/2010/main" val="1796389980"/>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image" Target="../media/image1.pn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E79DAE-646D-4829-BB3C-1F90DD319DAC}" type="datetimeFigureOut">
              <a:rPr lang="en-US" smtClean="0"/>
              <a:t>11/4/2022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633007-BF7E-4C93-AE76-FDE9EC4D7897}" type="slidenum">
              <a:rPr lang="en-US" smtClean="0"/>
              <a:t>‹#›</a:t>
            </a:fld>
            <a:endParaRPr lang="en-US"/>
          </a:p>
        </p:txBody>
      </p:sp>
    </p:spTree>
    <p:extLst>
      <p:ext uri="{BB962C8B-B14F-4D97-AF65-F5344CB8AC3E}">
        <p14:creationId xmlns:p14="http://schemas.microsoft.com/office/powerpoint/2010/main" val="319549444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AE79DAE-646D-4829-BB3C-1F90DD319DAC}" type="datetimeFigureOut">
              <a:rPr lang="en-US" smtClean="0"/>
              <a:t>11/4/2022</a:t>
            </a:fld>
            <a:endParaRPr lang="en-US"/>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3E633007-BF7E-4C93-AE76-FDE9EC4D7897}" type="slidenum">
              <a:rPr lang="en-US" smtClean="0"/>
              <a:t>‹#›</a:t>
            </a:fld>
            <a:endParaRPr lang="en-US"/>
          </a:p>
        </p:txBody>
      </p:sp>
    </p:spTree>
    <p:extLst>
      <p:ext uri="{BB962C8B-B14F-4D97-AF65-F5344CB8AC3E}">
        <p14:creationId xmlns:p14="http://schemas.microsoft.com/office/powerpoint/2010/main" val="4124625209"/>
      </p:ext>
    </p:extLst>
  </p:cSld>
  <p:clrMap bg1="dk1" tx1="lt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DDA0F-49A1-45FE-9B6D-65884A5A82C9}"/>
              </a:ext>
            </a:extLst>
          </p:cNvPr>
          <p:cNvSpPr>
            <a:spLocks noGrp="1"/>
          </p:cNvSpPr>
          <p:nvPr>
            <p:ph type="ctrTitle"/>
          </p:nvPr>
        </p:nvSpPr>
        <p:spPr>
          <a:xfrm>
            <a:off x="113114" y="2800555"/>
            <a:ext cx="6495077" cy="1311128"/>
          </a:xfrm>
        </p:spPr>
        <p:txBody>
          <a:bodyPr wrap="square">
            <a:spAutoFit/>
          </a:bodyPr>
          <a:lstStyle/>
          <a:p>
            <a:r>
              <a:rPr lang="en-US" sz="4400" b="1" dirty="0"/>
              <a:t>I Believe That Jesus Christ Is The Son Of God</a:t>
            </a:r>
          </a:p>
        </p:txBody>
      </p:sp>
      <p:sp>
        <p:nvSpPr>
          <p:cNvPr id="3" name="Subtitle 2">
            <a:extLst>
              <a:ext uri="{FF2B5EF4-FFF2-40B4-BE49-F238E27FC236}">
                <a16:creationId xmlns:a16="http://schemas.microsoft.com/office/drawing/2014/main" id="{1A448793-2804-4438-8AD8-289FAC1448EE}"/>
              </a:ext>
            </a:extLst>
          </p:cNvPr>
          <p:cNvSpPr>
            <a:spLocks noGrp="1"/>
          </p:cNvSpPr>
          <p:nvPr>
            <p:ph type="subTitle" idx="1"/>
          </p:nvPr>
        </p:nvSpPr>
        <p:spPr>
          <a:xfrm>
            <a:off x="141402" y="4214783"/>
            <a:ext cx="8832916" cy="2613023"/>
          </a:xfrm>
        </p:spPr>
        <p:txBody>
          <a:bodyPr wrap="square">
            <a:spAutoFit/>
          </a:bodyPr>
          <a:lstStyle/>
          <a:p>
            <a:r>
              <a:rPr lang="en-US" sz="2600" b="1" dirty="0"/>
              <a:t>Acts 8:36-37</a:t>
            </a:r>
            <a:r>
              <a:rPr lang="en-US" sz="2600" b="1" i="1" dirty="0"/>
              <a:t> </a:t>
            </a:r>
            <a:br>
              <a:rPr lang="en-US" sz="2600" b="1" i="1" dirty="0"/>
            </a:br>
            <a:r>
              <a:rPr lang="en-US" sz="2600" i="1" dirty="0"/>
              <a:t>“</a:t>
            </a:r>
            <a:r>
              <a:rPr lang="en-US" sz="2600" b="1" i="1" dirty="0"/>
              <a:t>And as they went on the way, they came unto a certain water; and the eunuch saith, Behold, (here is) water; what doth hinder me to be baptized? (And Philip said, If thou believest with all thy heart, thou mayest. And he answered and said, I believe that Jesus Christ is the Son of God</a:t>
            </a:r>
            <a:r>
              <a:rPr lang="en-US" sz="2600" i="1" dirty="0"/>
              <a:t>.”</a:t>
            </a:r>
          </a:p>
        </p:txBody>
      </p:sp>
    </p:spTree>
    <p:extLst>
      <p:ext uri="{BB962C8B-B14F-4D97-AF65-F5344CB8AC3E}">
        <p14:creationId xmlns:p14="http://schemas.microsoft.com/office/powerpoint/2010/main" val="963442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0936BD8-E632-4D93-8FD6-61062DB0B7F1}"/>
              </a:ext>
            </a:extLst>
          </p:cNvPr>
          <p:cNvPicPr>
            <a:picLocks noChangeAspect="1"/>
          </p:cNvPicPr>
          <p:nvPr/>
        </p:nvPicPr>
        <p:blipFill rotWithShape="1">
          <a:blip r:embed="rId2">
            <a:extLst>
              <a:ext uri="{28A0092B-C50C-407E-A947-70E740481C1C}">
                <a14:useLocalDpi xmlns:a14="http://schemas.microsoft.com/office/drawing/2010/main" val="0"/>
              </a:ext>
            </a:extLst>
          </a:blip>
          <a:srcRect l="1797" t="5027" r="1309" b="2581"/>
          <a:stretch/>
        </p:blipFill>
        <p:spPr>
          <a:xfrm>
            <a:off x="0" y="9418"/>
            <a:ext cx="9144000" cy="6848582"/>
          </a:xfrm>
          <a:prstGeom prst="rect">
            <a:avLst/>
          </a:prstGeom>
        </p:spPr>
      </p:pic>
      <p:sp>
        <p:nvSpPr>
          <p:cNvPr id="4" name="Rectangle 3">
            <a:extLst>
              <a:ext uri="{FF2B5EF4-FFF2-40B4-BE49-F238E27FC236}">
                <a16:creationId xmlns:a16="http://schemas.microsoft.com/office/drawing/2014/main" id="{4ABCC6C7-EF70-4725-8F9F-DC928A3DE8E8}"/>
              </a:ext>
            </a:extLst>
          </p:cNvPr>
          <p:cNvSpPr/>
          <p:nvPr/>
        </p:nvSpPr>
        <p:spPr>
          <a:xfrm>
            <a:off x="5908591" y="2277667"/>
            <a:ext cx="2786340" cy="646331"/>
          </a:xfrm>
          <a:prstGeom prst="rect">
            <a:avLst/>
          </a:prstGeom>
          <a:solidFill>
            <a:srgbClr val="FFFFFF">
              <a:alpha val="69804"/>
            </a:srgbClr>
          </a:solidFill>
          <a:effectLst>
            <a:softEdge rad="63500"/>
          </a:effectLst>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3600" b="1" spc="300" dirty="0">
                <a:ln w="50800"/>
                <a:solidFill>
                  <a:srgbClr val="C00000"/>
                </a:solidFill>
                <a:effectLst>
                  <a:outerShdw blurRad="38100" dist="38100" dir="2700000" algn="tl">
                    <a:srgbClr val="000000">
                      <a:alpha val="43137"/>
                    </a:srgbClr>
                  </a:outerShdw>
                </a:effectLst>
                <a:latin typeface="Calibri" panose="020F0502020204030204"/>
              </a:rPr>
              <a:t>1,000 miles</a:t>
            </a:r>
          </a:p>
        </p:txBody>
      </p:sp>
      <p:sp>
        <p:nvSpPr>
          <p:cNvPr id="6" name="Freeform 5">
            <a:extLst>
              <a:ext uri="{FF2B5EF4-FFF2-40B4-BE49-F238E27FC236}">
                <a16:creationId xmlns:a16="http://schemas.microsoft.com/office/drawing/2014/main" id="{A20A4A3F-BF99-416D-88D1-A8EFD893AD73}"/>
              </a:ext>
            </a:extLst>
          </p:cNvPr>
          <p:cNvSpPr/>
          <p:nvPr/>
        </p:nvSpPr>
        <p:spPr>
          <a:xfrm>
            <a:off x="5363362" y="2066925"/>
            <a:ext cx="685013" cy="3124200"/>
          </a:xfrm>
          <a:custGeom>
            <a:avLst/>
            <a:gdLst>
              <a:gd name="connsiteX0" fmla="*/ 559744 w 559744"/>
              <a:gd name="connsiteY0" fmla="*/ 1506070 h 1506070"/>
              <a:gd name="connsiteX1" fmla="*/ 548986 w 559744"/>
              <a:gd name="connsiteY1" fmla="*/ 1344705 h 1506070"/>
              <a:gd name="connsiteX2" fmla="*/ 538228 w 559744"/>
              <a:gd name="connsiteY2" fmla="*/ 1301675 h 1506070"/>
              <a:gd name="connsiteX3" fmla="*/ 505955 w 559744"/>
              <a:gd name="connsiteY3" fmla="*/ 1204856 h 1506070"/>
              <a:gd name="connsiteX4" fmla="*/ 495198 w 559744"/>
              <a:gd name="connsiteY4" fmla="*/ 1161825 h 1506070"/>
              <a:gd name="connsiteX5" fmla="*/ 452167 w 559744"/>
              <a:gd name="connsiteY5" fmla="*/ 1108037 h 1506070"/>
              <a:gd name="connsiteX6" fmla="*/ 398379 w 559744"/>
              <a:gd name="connsiteY6" fmla="*/ 1032734 h 1506070"/>
              <a:gd name="connsiteX7" fmla="*/ 366106 w 559744"/>
              <a:gd name="connsiteY7" fmla="*/ 978945 h 1506070"/>
              <a:gd name="connsiteX8" fmla="*/ 333833 w 559744"/>
              <a:gd name="connsiteY8" fmla="*/ 925157 h 1506070"/>
              <a:gd name="connsiteX9" fmla="*/ 301560 w 559744"/>
              <a:gd name="connsiteY9" fmla="*/ 860611 h 1506070"/>
              <a:gd name="connsiteX10" fmla="*/ 290803 w 559744"/>
              <a:gd name="connsiteY10" fmla="*/ 828338 h 1506070"/>
              <a:gd name="connsiteX11" fmla="*/ 269287 w 559744"/>
              <a:gd name="connsiteY11" fmla="*/ 742277 h 1506070"/>
              <a:gd name="connsiteX12" fmla="*/ 237014 w 559744"/>
              <a:gd name="connsiteY12" fmla="*/ 623943 h 1506070"/>
              <a:gd name="connsiteX13" fmla="*/ 193984 w 559744"/>
              <a:gd name="connsiteY13" fmla="*/ 559397 h 1506070"/>
              <a:gd name="connsiteX14" fmla="*/ 150953 w 559744"/>
              <a:gd name="connsiteY14" fmla="*/ 462578 h 1506070"/>
              <a:gd name="connsiteX15" fmla="*/ 140195 w 559744"/>
              <a:gd name="connsiteY15" fmla="*/ 430305 h 1506070"/>
              <a:gd name="connsiteX16" fmla="*/ 86407 w 559744"/>
              <a:gd name="connsiteY16" fmla="*/ 355002 h 1506070"/>
              <a:gd name="connsiteX17" fmla="*/ 75650 w 559744"/>
              <a:gd name="connsiteY17" fmla="*/ 311971 h 1506070"/>
              <a:gd name="connsiteX18" fmla="*/ 43377 w 559744"/>
              <a:gd name="connsiteY18" fmla="*/ 301214 h 1506070"/>
              <a:gd name="connsiteX19" fmla="*/ 21861 w 559744"/>
              <a:gd name="connsiteY19" fmla="*/ 236668 h 1506070"/>
              <a:gd name="connsiteX20" fmla="*/ 346 w 559744"/>
              <a:gd name="connsiteY20" fmla="*/ 204395 h 1506070"/>
              <a:gd name="connsiteX21" fmla="*/ 11104 w 559744"/>
              <a:gd name="connsiteY21" fmla="*/ 139849 h 1506070"/>
              <a:gd name="connsiteX22" fmla="*/ 129438 w 559744"/>
              <a:gd name="connsiteY22" fmla="*/ 129091 h 1506070"/>
              <a:gd name="connsiteX23" fmla="*/ 215499 w 559744"/>
              <a:gd name="connsiteY23" fmla="*/ 118334 h 1506070"/>
              <a:gd name="connsiteX24" fmla="*/ 269287 w 559744"/>
              <a:gd name="connsiteY24" fmla="*/ 107576 h 1506070"/>
              <a:gd name="connsiteX25" fmla="*/ 333833 w 559744"/>
              <a:gd name="connsiteY25" fmla="*/ 86061 h 1506070"/>
              <a:gd name="connsiteX26" fmla="*/ 409137 w 559744"/>
              <a:gd name="connsiteY26" fmla="*/ 53788 h 1506070"/>
              <a:gd name="connsiteX27" fmla="*/ 441410 w 559744"/>
              <a:gd name="connsiteY27" fmla="*/ 32273 h 1506070"/>
              <a:gd name="connsiteX28" fmla="*/ 495198 w 559744"/>
              <a:gd name="connsiteY28" fmla="*/ 21515 h 1506070"/>
              <a:gd name="connsiteX29" fmla="*/ 527471 w 559744"/>
              <a:gd name="connsiteY29" fmla="*/ 0 h 1506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9744" h="1506070">
                <a:moveTo>
                  <a:pt x="559744" y="1506070"/>
                </a:moveTo>
                <a:cubicBezTo>
                  <a:pt x="556158" y="1452282"/>
                  <a:pt x="554630" y="1398317"/>
                  <a:pt x="548986" y="1344705"/>
                </a:cubicBezTo>
                <a:cubicBezTo>
                  <a:pt x="547438" y="1330001"/>
                  <a:pt x="542576" y="1315806"/>
                  <a:pt x="538228" y="1301675"/>
                </a:cubicBezTo>
                <a:cubicBezTo>
                  <a:pt x="528223" y="1269161"/>
                  <a:pt x="514205" y="1237859"/>
                  <a:pt x="505955" y="1204856"/>
                </a:cubicBezTo>
                <a:cubicBezTo>
                  <a:pt x="502369" y="1190512"/>
                  <a:pt x="501022" y="1175415"/>
                  <a:pt x="495198" y="1161825"/>
                </a:cubicBezTo>
                <a:cubicBezTo>
                  <a:pt x="485021" y="1138078"/>
                  <a:pt x="469516" y="1125386"/>
                  <a:pt x="452167" y="1108037"/>
                </a:cubicBezTo>
                <a:cubicBezTo>
                  <a:pt x="427066" y="1032733"/>
                  <a:pt x="452167" y="1050662"/>
                  <a:pt x="398379" y="1032734"/>
                </a:cubicBezTo>
                <a:cubicBezTo>
                  <a:pt x="367905" y="941313"/>
                  <a:pt x="410405" y="1052777"/>
                  <a:pt x="366106" y="978945"/>
                </a:cubicBezTo>
                <a:cubicBezTo>
                  <a:pt x="324211" y="909120"/>
                  <a:pt x="388348" y="979674"/>
                  <a:pt x="333833" y="925157"/>
                </a:cubicBezTo>
                <a:cubicBezTo>
                  <a:pt x="306790" y="844031"/>
                  <a:pt x="343271" y="944035"/>
                  <a:pt x="301560" y="860611"/>
                </a:cubicBezTo>
                <a:cubicBezTo>
                  <a:pt x="296489" y="850469"/>
                  <a:pt x="293787" y="839278"/>
                  <a:pt x="290803" y="828338"/>
                </a:cubicBezTo>
                <a:cubicBezTo>
                  <a:pt x="283023" y="799810"/>
                  <a:pt x="275086" y="771273"/>
                  <a:pt x="269287" y="742277"/>
                </a:cubicBezTo>
                <a:cubicBezTo>
                  <a:pt x="263513" y="713406"/>
                  <a:pt x="252615" y="647344"/>
                  <a:pt x="237014" y="623943"/>
                </a:cubicBezTo>
                <a:cubicBezTo>
                  <a:pt x="222671" y="602428"/>
                  <a:pt x="202161" y="583928"/>
                  <a:pt x="193984" y="559397"/>
                </a:cubicBezTo>
                <a:cubicBezTo>
                  <a:pt x="138474" y="392873"/>
                  <a:pt x="202096" y="564865"/>
                  <a:pt x="150953" y="462578"/>
                </a:cubicBezTo>
                <a:cubicBezTo>
                  <a:pt x="145882" y="452436"/>
                  <a:pt x="146485" y="439740"/>
                  <a:pt x="140195" y="430305"/>
                </a:cubicBezTo>
                <a:cubicBezTo>
                  <a:pt x="52968" y="299464"/>
                  <a:pt x="160704" y="503592"/>
                  <a:pt x="86407" y="355002"/>
                </a:cubicBezTo>
                <a:cubicBezTo>
                  <a:pt x="82821" y="340658"/>
                  <a:pt x="84886" y="323516"/>
                  <a:pt x="75650" y="311971"/>
                </a:cubicBezTo>
                <a:cubicBezTo>
                  <a:pt x="68566" y="303116"/>
                  <a:pt x="49968" y="310441"/>
                  <a:pt x="43377" y="301214"/>
                </a:cubicBezTo>
                <a:cubicBezTo>
                  <a:pt x="30195" y="282759"/>
                  <a:pt x="34441" y="255538"/>
                  <a:pt x="21861" y="236668"/>
                </a:cubicBezTo>
                <a:lnTo>
                  <a:pt x="346" y="204395"/>
                </a:lnTo>
                <a:cubicBezTo>
                  <a:pt x="3932" y="182880"/>
                  <a:pt x="-7737" y="150840"/>
                  <a:pt x="11104" y="139849"/>
                </a:cubicBezTo>
                <a:cubicBezTo>
                  <a:pt x="45316" y="119892"/>
                  <a:pt x="90048" y="133237"/>
                  <a:pt x="129438" y="129091"/>
                </a:cubicBezTo>
                <a:cubicBezTo>
                  <a:pt x="158189" y="126065"/>
                  <a:pt x="186925" y="122730"/>
                  <a:pt x="215499" y="118334"/>
                </a:cubicBezTo>
                <a:cubicBezTo>
                  <a:pt x="233571" y="115554"/>
                  <a:pt x="251647" y="112387"/>
                  <a:pt x="269287" y="107576"/>
                </a:cubicBezTo>
                <a:cubicBezTo>
                  <a:pt x="291167" y="101609"/>
                  <a:pt x="333833" y="86061"/>
                  <a:pt x="333833" y="86061"/>
                </a:cubicBezTo>
                <a:cubicBezTo>
                  <a:pt x="378175" y="41717"/>
                  <a:pt x="327558" y="84379"/>
                  <a:pt x="409137" y="53788"/>
                </a:cubicBezTo>
                <a:cubicBezTo>
                  <a:pt x="421243" y="49248"/>
                  <a:pt x="429304" y="36813"/>
                  <a:pt x="441410" y="32273"/>
                </a:cubicBezTo>
                <a:cubicBezTo>
                  <a:pt x="458530" y="25853"/>
                  <a:pt x="477460" y="25950"/>
                  <a:pt x="495198" y="21515"/>
                </a:cubicBezTo>
                <a:cubicBezTo>
                  <a:pt x="530873" y="12596"/>
                  <a:pt x="527471" y="21157"/>
                  <a:pt x="527471" y="0"/>
                </a:cubicBezTo>
              </a:path>
            </a:pathLst>
          </a:cu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Tree>
    <p:extLst>
      <p:ext uri="{BB962C8B-B14F-4D97-AF65-F5344CB8AC3E}">
        <p14:creationId xmlns:p14="http://schemas.microsoft.com/office/powerpoint/2010/main" val="23585218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ED709-42C3-4887-851A-02F6425EBC0C}"/>
              </a:ext>
            </a:extLst>
          </p:cNvPr>
          <p:cNvSpPr>
            <a:spLocks noGrp="1"/>
          </p:cNvSpPr>
          <p:nvPr>
            <p:ph type="title"/>
          </p:nvPr>
        </p:nvSpPr>
        <p:spPr>
          <a:xfrm>
            <a:off x="160255" y="748933"/>
            <a:ext cx="7239637" cy="1089529"/>
          </a:xfrm>
        </p:spPr>
        <p:txBody>
          <a:bodyPr wrap="square">
            <a:spAutoFit/>
          </a:bodyPr>
          <a:lstStyle/>
          <a:p>
            <a:r>
              <a:rPr lang="en-US" b="1" dirty="0"/>
              <a:t>Confessing Jesus’ Identity.</a:t>
            </a:r>
            <a:br>
              <a:rPr lang="en-US" b="1" dirty="0"/>
            </a:br>
            <a:r>
              <a:rPr lang="en-US" b="1" dirty="0"/>
              <a:t>Matthew 10:32; Romans 10:9-10</a:t>
            </a:r>
          </a:p>
        </p:txBody>
      </p:sp>
      <p:sp>
        <p:nvSpPr>
          <p:cNvPr id="3" name="Content Placeholder 2">
            <a:extLst>
              <a:ext uri="{FF2B5EF4-FFF2-40B4-BE49-F238E27FC236}">
                <a16:creationId xmlns:a16="http://schemas.microsoft.com/office/drawing/2014/main" id="{00350D08-DECA-4FF2-BC95-40854384F5D1}"/>
              </a:ext>
            </a:extLst>
          </p:cNvPr>
          <p:cNvSpPr>
            <a:spLocks noGrp="1"/>
          </p:cNvSpPr>
          <p:nvPr>
            <p:ph idx="1"/>
          </p:nvPr>
        </p:nvSpPr>
        <p:spPr>
          <a:xfrm>
            <a:off x="273381" y="2054063"/>
            <a:ext cx="8606669" cy="4760278"/>
          </a:xfrm>
        </p:spPr>
        <p:txBody>
          <a:bodyPr wrap="square">
            <a:spAutoFit/>
          </a:bodyPr>
          <a:lstStyle/>
          <a:p>
            <a:pPr marL="0" indent="0">
              <a:buNone/>
            </a:pPr>
            <a:r>
              <a:rPr lang="en-US" sz="3000" b="1" dirty="0">
                <a:effectLst>
                  <a:outerShdw blurRad="38100" dist="38100" dir="2700000" algn="tl">
                    <a:srgbClr val="000000">
                      <a:alpha val="43137"/>
                    </a:srgbClr>
                  </a:outerShdw>
                </a:effectLst>
              </a:rPr>
              <a:t>When one confesses Jesus, what is he saying he believes?</a:t>
            </a:r>
          </a:p>
          <a:p>
            <a:r>
              <a:rPr lang="en-US" sz="3000" b="1" dirty="0"/>
              <a:t>Jesus is the Christ, the Messiah promised by God’s prophets. John 9:22</a:t>
            </a:r>
          </a:p>
          <a:p>
            <a:r>
              <a:rPr lang="en-US" sz="3000" b="1" dirty="0"/>
              <a:t>God raised Jesus from the dead to be Lord.</a:t>
            </a:r>
            <a:br>
              <a:rPr lang="en-US" sz="3000" b="1" dirty="0"/>
            </a:br>
            <a:r>
              <a:rPr lang="en-US" sz="3000" b="1" dirty="0"/>
              <a:t>Romans 10:9; Philippians 2:9-11</a:t>
            </a:r>
          </a:p>
          <a:p>
            <a:r>
              <a:rPr lang="en-US" sz="3000" b="1" dirty="0"/>
              <a:t>Jesus is the Son of God, He is God.</a:t>
            </a:r>
            <a:br>
              <a:rPr lang="en-US" sz="3000" b="1" dirty="0"/>
            </a:br>
            <a:r>
              <a:rPr lang="en-US" sz="3000" b="1" dirty="0"/>
              <a:t>1 John 4:15</a:t>
            </a:r>
          </a:p>
          <a:p>
            <a:r>
              <a:rPr lang="en-US" sz="3000" b="1" dirty="0"/>
              <a:t>Jesus is the Son of Man. Jesus the Christ is come in the flesh. 1 John 4:2-3; 2 John 7</a:t>
            </a:r>
          </a:p>
        </p:txBody>
      </p:sp>
    </p:spTree>
    <p:extLst>
      <p:ext uri="{BB962C8B-B14F-4D97-AF65-F5344CB8AC3E}">
        <p14:creationId xmlns:p14="http://schemas.microsoft.com/office/powerpoint/2010/main" val="650305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16F32-4D79-49B0-A3F4-367C42688746}"/>
              </a:ext>
            </a:extLst>
          </p:cNvPr>
          <p:cNvSpPr>
            <a:spLocks noGrp="1"/>
          </p:cNvSpPr>
          <p:nvPr>
            <p:ph type="title"/>
          </p:nvPr>
        </p:nvSpPr>
        <p:spPr>
          <a:xfrm>
            <a:off x="531639" y="998231"/>
            <a:ext cx="6896534" cy="590931"/>
          </a:xfrm>
        </p:spPr>
        <p:txBody>
          <a:bodyPr>
            <a:spAutoFit/>
          </a:bodyPr>
          <a:lstStyle/>
          <a:p>
            <a:r>
              <a:rPr lang="en-US" b="1" dirty="0"/>
              <a:t>Proving Jesus’ Identity</a:t>
            </a:r>
          </a:p>
        </p:txBody>
      </p:sp>
      <p:sp>
        <p:nvSpPr>
          <p:cNvPr id="3" name="Content Placeholder 2">
            <a:extLst>
              <a:ext uri="{FF2B5EF4-FFF2-40B4-BE49-F238E27FC236}">
                <a16:creationId xmlns:a16="http://schemas.microsoft.com/office/drawing/2014/main" id="{522190D3-FBB5-4207-940D-358DDF5C8C94}"/>
              </a:ext>
            </a:extLst>
          </p:cNvPr>
          <p:cNvSpPr>
            <a:spLocks noGrp="1"/>
          </p:cNvSpPr>
          <p:nvPr>
            <p:ph idx="1"/>
          </p:nvPr>
        </p:nvSpPr>
        <p:spPr>
          <a:xfrm>
            <a:off x="84843" y="2089579"/>
            <a:ext cx="8991601" cy="4401718"/>
          </a:xfrm>
        </p:spPr>
        <p:txBody>
          <a:bodyPr wrap="square">
            <a:spAutoFit/>
          </a:bodyPr>
          <a:lstStyle/>
          <a:p>
            <a:pPr marL="0" indent="0">
              <a:buNone/>
            </a:pPr>
            <a:r>
              <a:rPr lang="en-US" sz="4000" b="1" dirty="0">
                <a:effectLst>
                  <a:outerShdw blurRad="38100" dist="38100" dir="2700000" algn="tl">
                    <a:srgbClr val="000000">
                      <a:alpha val="43137"/>
                    </a:srgbClr>
                  </a:outerShdw>
                </a:effectLst>
              </a:rPr>
              <a:t>What Is The Evidence?</a:t>
            </a:r>
          </a:p>
          <a:p>
            <a:pPr marL="0" indent="0">
              <a:buNone/>
            </a:pPr>
            <a:r>
              <a:rPr lang="en-US" sz="3200" b="1" dirty="0"/>
              <a:t>1 Thessalonians 5:21</a:t>
            </a:r>
            <a:r>
              <a:rPr lang="en-US" sz="3200" dirty="0"/>
              <a:t>, </a:t>
            </a:r>
            <a:r>
              <a:rPr lang="en-US" sz="3200" i="1" dirty="0"/>
              <a:t>“</a:t>
            </a:r>
            <a:r>
              <a:rPr lang="en-US" sz="3200" b="1" i="1" dirty="0"/>
              <a:t>Prove all things; hold fast that which is good</a:t>
            </a:r>
            <a:r>
              <a:rPr lang="en-US" sz="3200" i="1" dirty="0"/>
              <a:t>.”</a:t>
            </a:r>
            <a:r>
              <a:rPr lang="en-US" sz="3200" dirty="0"/>
              <a:t> </a:t>
            </a:r>
            <a:r>
              <a:rPr lang="en-US" sz="3200" b="1" dirty="0"/>
              <a:t>(cf. 1 Peter 3:15)</a:t>
            </a:r>
          </a:p>
          <a:p>
            <a:pPr marL="0" indent="0">
              <a:buNone/>
            </a:pPr>
            <a:r>
              <a:rPr lang="en-US" sz="3200" b="1" dirty="0"/>
              <a:t>John 5:31</a:t>
            </a:r>
            <a:r>
              <a:rPr lang="en-US" sz="3200" dirty="0"/>
              <a:t>, </a:t>
            </a:r>
            <a:r>
              <a:rPr lang="en-US" sz="3200" i="1" dirty="0"/>
              <a:t>“</a:t>
            </a:r>
            <a:r>
              <a:rPr lang="en-US" sz="3200" b="1" i="1" dirty="0"/>
              <a:t>If I bear witness of myself, my witness is not true</a:t>
            </a:r>
            <a:r>
              <a:rPr lang="en-US" sz="3200" i="1" dirty="0"/>
              <a:t>.”</a:t>
            </a:r>
            <a:r>
              <a:rPr lang="en-US" sz="3200" dirty="0"/>
              <a:t> </a:t>
            </a:r>
            <a:r>
              <a:rPr lang="en-US" sz="3200" b="1" dirty="0"/>
              <a:t>(cf. Deuteronomy 19:15; John 8:17; 2 Corinthians 13:1;</a:t>
            </a:r>
            <a:br>
              <a:rPr lang="en-US" sz="3200" b="1" dirty="0"/>
            </a:br>
            <a:r>
              <a:rPr lang="en-US" sz="3200" b="1" dirty="0"/>
              <a:t>1 Timothy 5:19).</a:t>
            </a:r>
          </a:p>
          <a:p>
            <a:pPr lvl="1"/>
            <a:r>
              <a:rPr lang="en-US" sz="2800" b="1" dirty="0"/>
              <a:t>Many witnesses which proved His identity.</a:t>
            </a:r>
            <a:br>
              <a:rPr lang="en-US" sz="2800" b="1" dirty="0"/>
            </a:br>
            <a:r>
              <a:rPr lang="en-US" sz="2800" b="1" dirty="0"/>
              <a:t>John 5:32-47</a:t>
            </a:r>
          </a:p>
        </p:txBody>
      </p:sp>
    </p:spTree>
    <p:extLst>
      <p:ext uri="{BB962C8B-B14F-4D97-AF65-F5344CB8AC3E}">
        <p14:creationId xmlns:p14="http://schemas.microsoft.com/office/powerpoint/2010/main" val="1888251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2190D3-FBB5-4207-940D-358DDF5C8C94}"/>
              </a:ext>
            </a:extLst>
          </p:cNvPr>
          <p:cNvSpPr>
            <a:spLocks noGrp="1"/>
          </p:cNvSpPr>
          <p:nvPr>
            <p:ph idx="1"/>
          </p:nvPr>
        </p:nvSpPr>
        <p:spPr>
          <a:xfrm>
            <a:off x="131975" y="2212124"/>
            <a:ext cx="8859625" cy="3946721"/>
          </a:xfrm>
        </p:spPr>
        <p:txBody>
          <a:bodyPr wrap="square">
            <a:spAutoFit/>
          </a:bodyPr>
          <a:lstStyle/>
          <a:p>
            <a:pPr marL="0" indent="0">
              <a:buNone/>
            </a:pPr>
            <a:r>
              <a:rPr lang="en-US" sz="3600" b="1" dirty="0">
                <a:effectLst>
                  <a:outerShdw blurRad="38100" dist="38100" dir="2700000" algn="tl">
                    <a:srgbClr val="000000">
                      <a:alpha val="43137"/>
                    </a:srgbClr>
                  </a:outerShdw>
                </a:effectLst>
              </a:rPr>
              <a:t>The Witness Of The Scriptures.</a:t>
            </a:r>
          </a:p>
          <a:p>
            <a:r>
              <a:rPr lang="en-US" sz="2800" b="1" dirty="0"/>
              <a:t>Prophecies of His birth … fulfillment.</a:t>
            </a:r>
          </a:p>
          <a:p>
            <a:r>
              <a:rPr lang="en-US" sz="2800" b="1" dirty="0"/>
              <a:t>Prophecies of His character … fulfillment.</a:t>
            </a:r>
          </a:p>
          <a:p>
            <a:r>
              <a:rPr lang="en-US" sz="2800" b="1" dirty="0"/>
              <a:t>Prophecies of His ministry … fulfillment.</a:t>
            </a:r>
          </a:p>
          <a:p>
            <a:r>
              <a:rPr lang="en-US" sz="2800" b="1" dirty="0"/>
              <a:t>Prophecies of His betrayal, trial, and crucifixion … fulfillment.</a:t>
            </a:r>
          </a:p>
          <a:p>
            <a:r>
              <a:rPr lang="en-US" sz="2800" b="1" dirty="0"/>
              <a:t>Prophecies of His resurrection and exaltation … fulfillment.</a:t>
            </a:r>
          </a:p>
        </p:txBody>
      </p:sp>
      <p:sp>
        <p:nvSpPr>
          <p:cNvPr id="6" name="Title 1">
            <a:extLst>
              <a:ext uri="{FF2B5EF4-FFF2-40B4-BE49-F238E27FC236}">
                <a16:creationId xmlns:a16="http://schemas.microsoft.com/office/drawing/2014/main" id="{FD7175E7-3266-49BE-A6A7-20B7CA455453}"/>
              </a:ext>
            </a:extLst>
          </p:cNvPr>
          <p:cNvSpPr>
            <a:spLocks noGrp="1"/>
          </p:cNvSpPr>
          <p:nvPr>
            <p:ph type="title"/>
          </p:nvPr>
        </p:nvSpPr>
        <p:spPr>
          <a:xfrm>
            <a:off x="531639" y="998231"/>
            <a:ext cx="6896534" cy="590931"/>
          </a:xfrm>
        </p:spPr>
        <p:txBody>
          <a:bodyPr>
            <a:spAutoFit/>
          </a:bodyPr>
          <a:lstStyle/>
          <a:p>
            <a:r>
              <a:rPr lang="en-US" b="1" dirty="0"/>
              <a:t>Proving Jesus’ Identity</a:t>
            </a:r>
          </a:p>
        </p:txBody>
      </p:sp>
    </p:spTree>
    <p:extLst>
      <p:ext uri="{BB962C8B-B14F-4D97-AF65-F5344CB8AC3E}">
        <p14:creationId xmlns:p14="http://schemas.microsoft.com/office/powerpoint/2010/main" val="108790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2190D3-FBB5-4207-940D-358DDF5C8C94}"/>
              </a:ext>
            </a:extLst>
          </p:cNvPr>
          <p:cNvSpPr>
            <a:spLocks noGrp="1"/>
          </p:cNvSpPr>
          <p:nvPr>
            <p:ph idx="1"/>
          </p:nvPr>
        </p:nvSpPr>
        <p:spPr>
          <a:xfrm>
            <a:off x="65987" y="1980023"/>
            <a:ext cx="9030878" cy="4247317"/>
          </a:xfrm>
        </p:spPr>
        <p:txBody>
          <a:bodyPr wrap="square">
            <a:spAutoFit/>
          </a:bodyPr>
          <a:lstStyle/>
          <a:p>
            <a:pPr marL="0" indent="0">
              <a:lnSpc>
                <a:spcPct val="100000"/>
              </a:lnSpc>
              <a:spcBef>
                <a:spcPts val="0"/>
              </a:spcBef>
              <a:buNone/>
            </a:pPr>
            <a:r>
              <a:rPr lang="en-US" sz="3000" b="1" dirty="0">
                <a:effectLst>
                  <a:outerShdw blurRad="38100" dist="38100" dir="2700000" algn="tl">
                    <a:srgbClr val="000000">
                      <a:alpha val="43137"/>
                    </a:srgbClr>
                  </a:outerShdw>
                </a:effectLst>
              </a:rPr>
              <a:t>The Witness Of The Scriptures. Acts 8:35</a:t>
            </a:r>
          </a:p>
          <a:p>
            <a:pPr>
              <a:lnSpc>
                <a:spcPct val="100000"/>
              </a:lnSpc>
              <a:spcBef>
                <a:spcPts val="0"/>
              </a:spcBef>
            </a:pPr>
            <a:r>
              <a:rPr lang="en-US" b="1" dirty="0"/>
              <a:t>Jesus used this evidence. Luke 24:44; cf. Matthew 5:17-18; 26:56; Luke 4:20-21; 24:27; and John 5:39-40, 46-47</a:t>
            </a:r>
          </a:p>
          <a:p>
            <a:pPr>
              <a:lnSpc>
                <a:spcPct val="100000"/>
              </a:lnSpc>
              <a:spcBef>
                <a:spcPts val="0"/>
              </a:spcBef>
            </a:pPr>
            <a:r>
              <a:rPr lang="en-US" b="1" dirty="0"/>
              <a:t>Apostles used this evidence. Acts 3:18, 24; 7:52; 10:43; 13:29; 17:2-3; 26:22-23; 28:23; 1 Peter 1:10</a:t>
            </a:r>
          </a:p>
          <a:p>
            <a:pPr>
              <a:lnSpc>
                <a:spcPct val="100000"/>
              </a:lnSpc>
              <a:spcBef>
                <a:spcPts val="0"/>
              </a:spcBef>
            </a:pPr>
            <a:r>
              <a:rPr lang="en-US" b="1" dirty="0"/>
              <a:t>Some argue Jesus either deliberately or coincidentally fulfilled the prophecies. How could it be when many prophecies Jesus fulfilled were outside any human control?</a:t>
            </a:r>
          </a:p>
          <a:p>
            <a:pPr lvl="1">
              <a:lnSpc>
                <a:spcPct val="100000"/>
              </a:lnSpc>
              <a:spcBef>
                <a:spcPts val="0"/>
              </a:spcBef>
            </a:pPr>
            <a:r>
              <a:rPr lang="en-US" sz="2400" b="1" dirty="0"/>
              <a:t>The manner of his conception. Isaiah 7:14</a:t>
            </a:r>
          </a:p>
          <a:p>
            <a:pPr lvl="1">
              <a:lnSpc>
                <a:spcPct val="100000"/>
              </a:lnSpc>
              <a:spcBef>
                <a:spcPts val="0"/>
              </a:spcBef>
            </a:pPr>
            <a:r>
              <a:rPr lang="en-US" sz="2400" b="1" dirty="0"/>
              <a:t>The place of his birth. Micah 5:2</a:t>
            </a:r>
          </a:p>
          <a:p>
            <a:pPr lvl="1">
              <a:lnSpc>
                <a:spcPct val="100000"/>
              </a:lnSpc>
              <a:spcBef>
                <a:spcPts val="0"/>
              </a:spcBef>
            </a:pPr>
            <a:r>
              <a:rPr lang="en-US" sz="2400" b="1" dirty="0"/>
              <a:t>The manner of his death. Psalms 22:16</a:t>
            </a:r>
          </a:p>
        </p:txBody>
      </p:sp>
      <p:sp>
        <p:nvSpPr>
          <p:cNvPr id="10" name="Title 1">
            <a:extLst>
              <a:ext uri="{FF2B5EF4-FFF2-40B4-BE49-F238E27FC236}">
                <a16:creationId xmlns:a16="http://schemas.microsoft.com/office/drawing/2014/main" id="{A4E32A26-BD8B-42FE-B383-15B267DB0A83}"/>
              </a:ext>
            </a:extLst>
          </p:cNvPr>
          <p:cNvSpPr>
            <a:spLocks noGrp="1"/>
          </p:cNvSpPr>
          <p:nvPr>
            <p:ph type="title"/>
          </p:nvPr>
        </p:nvSpPr>
        <p:spPr>
          <a:xfrm>
            <a:off x="531639" y="998231"/>
            <a:ext cx="6896534" cy="590931"/>
          </a:xfrm>
        </p:spPr>
        <p:txBody>
          <a:bodyPr>
            <a:spAutoFit/>
          </a:bodyPr>
          <a:lstStyle/>
          <a:p>
            <a:r>
              <a:rPr lang="en-US" b="1" dirty="0"/>
              <a:t>Proving Jesus’ Identity</a:t>
            </a:r>
          </a:p>
        </p:txBody>
      </p:sp>
    </p:spTree>
    <p:extLst>
      <p:ext uri="{BB962C8B-B14F-4D97-AF65-F5344CB8AC3E}">
        <p14:creationId xmlns:p14="http://schemas.microsoft.com/office/powerpoint/2010/main" val="994154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2190D3-FBB5-4207-940D-358DDF5C8C94}"/>
              </a:ext>
            </a:extLst>
          </p:cNvPr>
          <p:cNvSpPr>
            <a:spLocks noGrp="1"/>
          </p:cNvSpPr>
          <p:nvPr>
            <p:ph idx="1"/>
          </p:nvPr>
        </p:nvSpPr>
        <p:spPr>
          <a:xfrm>
            <a:off x="84841" y="1910791"/>
            <a:ext cx="8983745" cy="5106526"/>
          </a:xfrm>
        </p:spPr>
        <p:txBody>
          <a:bodyPr wrap="square">
            <a:spAutoFit/>
          </a:bodyPr>
          <a:lstStyle/>
          <a:p>
            <a:pPr>
              <a:lnSpc>
                <a:spcPct val="100000"/>
              </a:lnSpc>
              <a:spcBef>
                <a:spcPts val="0"/>
              </a:spcBef>
            </a:pPr>
            <a:r>
              <a:rPr lang="en-US" sz="2800" b="1" dirty="0">
                <a:effectLst>
                  <a:outerShdw blurRad="38100" dist="38100" dir="2700000" algn="tl">
                    <a:srgbClr val="000000">
                      <a:alpha val="43137"/>
                    </a:srgbClr>
                  </a:outerShdw>
                </a:effectLst>
              </a:rPr>
              <a:t>The Witness Of Miracles. John 5:1ff, 36; 20:30-31</a:t>
            </a:r>
          </a:p>
          <a:p>
            <a:pPr lvl="1">
              <a:lnSpc>
                <a:spcPct val="100000"/>
              </a:lnSpc>
              <a:spcBef>
                <a:spcPts val="0"/>
              </a:spcBef>
            </a:pPr>
            <a:r>
              <a:rPr lang="en-US" sz="2400" b="1" dirty="0"/>
              <a:t>Nicodemus. John 3:2</a:t>
            </a:r>
          </a:p>
          <a:p>
            <a:pPr lvl="1">
              <a:lnSpc>
                <a:spcPct val="100000"/>
              </a:lnSpc>
              <a:spcBef>
                <a:spcPts val="0"/>
              </a:spcBef>
            </a:pPr>
            <a:r>
              <a:rPr lang="en-US" sz="2400" b="1" dirty="0"/>
              <a:t>Jesus to the multitude. John 6:1ff</a:t>
            </a:r>
          </a:p>
          <a:p>
            <a:pPr lvl="1">
              <a:lnSpc>
                <a:spcPct val="100000"/>
              </a:lnSpc>
              <a:spcBef>
                <a:spcPts val="0"/>
              </a:spcBef>
            </a:pPr>
            <a:r>
              <a:rPr lang="en-US" sz="2400" b="1" dirty="0"/>
              <a:t>Jesus’ confrontation of the Jews. John 10:24-25</a:t>
            </a:r>
            <a:r>
              <a:rPr lang="en-US" sz="2400" dirty="0"/>
              <a:t>, </a:t>
            </a:r>
            <a:r>
              <a:rPr lang="en-US" sz="2400" i="1" dirty="0"/>
              <a:t>“</a:t>
            </a:r>
            <a:r>
              <a:rPr lang="en-US" sz="2400" b="1" i="1" dirty="0"/>
              <a:t>How long dost thou hold us in suspense? If thou art the Christ, tell us plainly. Jesus answered them, I told you, and ye believe not: </a:t>
            </a:r>
            <a:r>
              <a:rPr lang="en-US" sz="2400" b="1" i="1" u="sng" dirty="0"/>
              <a:t>the works that I do in my Father’s name, these bear witness of me</a:t>
            </a:r>
            <a:r>
              <a:rPr lang="en-US" sz="2400" i="1" dirty="0"/>
              <a:t>.” </a:t>
            </a:r>
            <a:r>
              <a:rPr lang="en-US" sz="2400" b="1" dirty="0"/>
              <a:t>cf. John 10:37-38; 15:24</a:t>
            </a:r>
          </a:p>
          <a:p>
            <a:pPr lvl="1">
              <a:lnSpc>
                <a:spcPct val="100000"/>
              </a:lnSpc>
              <a:spcBef>
                <a:spcPts val="0"/>
              </a:spcBef>
            </a:pPr>
            <a:r>
              <a:rPr lang="en-US" sz="2400" b="1" dirty="0"/>
              <a:t>Inquiry of John the Baptist. Luke 7:20-22</a:t>
            </a:r>
          </a:p>
          <a:p>
            <a:pPr lvl="1">
              <a:lnSpc>
                <a:spcPct val="100000"/>
              </a:lnSpc>
              <a:spcBef>
                <a:spcPts val="0"/>
              </a:spcBef>
            </a:pPr>
            <a:r>
              <a:rPr lang="en-US" sz="2400" b="1" dirty="0"/>
              <a:t>Apostles’ use of the miracles.</a:t>
            </a:r>
          </a:p>
          <a:p>
            <a:pPr lvl="2">
              <a:lnSpc>
                <a:spcPct val="100000"/>
              </a:lnSpc>
              <a:spcBef>
                <a:spcPts val="0"/>
              </a:spcBef>
            </a:pPr>
            <a:r>
              <a:rPr lang="en-US" b="1" dirty="0"/>
              <a:t>Peter to Jews on Pentecost. Acts 2:22</a:t>
            </a:r>
          </a:p>
          <a:p>
            <a:pPr lvl="2">
              <a:lnSpc>
                <a:spcPct val="100000"/>
              </a:lnSpc>
              <a:spcBef>
                <a:spcPts val="0"/>
              </a:spcBef>
            </a:pPr>
            <a:r>
              <a:rPr lang="en-US" b="1" dirty="0"/>
              <a:t>Peter to Cornelius. Acts 10:38</a:t>
            </a:r>
          </a:p>
          <a:p>
            <a:pPr lvl="2">
              <a:lnSpc>
                <a:spcPct val="100000"/>
              </a:lnSpc>
              <a:spcBef>
                <a:spcPts val="0"/>
              </a:spcBef>
            </a:pPr>
            <a:r>
              <a:rPr lang="en-US" b="1" dirty="0"/>
              <a:t>Paul to Agrippa. Acts 26:26</a:t>
            </a:r>
          </a:p>
        </p:txBody>
      </p:sp>
      <p:sp>
        <p:nvSpPr>
          <p:cNvPr id="6" name="Title 1">
            <a:extLst>
              <a:ext uri="{FF2B5EF4-FFF2-40B4-BE49-F238E27FC236}">
                <a16:creationId xmlns:a16="http://schemas.microsoft.com/office/drawing/2014/main" id="{31059F17-298B-47CF-A0BD-C11656F61C8A}"/>
              </a:ext>
            </a:extLst>
          </p:cNvPr>
          <p:cNvSpPr>
            <a:spLocks noGrp="1"/>
          </p:cNvSpPr>
          <p:nvPr>
            <p:ph type="title"/>
          </p:nvPr>
        </p:nvSpPr>
        <p:spPr>
          <a:xfrm>
            <a:off x="531639" y="998231"/>
            <a:ext cx="6896534" cy="590931"/>
          </a:xfrm>
        </p:spPr>
        <p:txBody>
          <a:bodyPr>
            <a:spAutoFit/>
          </a:bodyPr>
          <a:lstStyle/>
          <a:p>
            <a:r>
              <a:rPr lang="en-US" b="1" dirty="0"/>
              <a:t>Proving Jesus’ Identity</a:t>
            </a:r>
          </a:p>
        </p:txBody>
      </p:sp>
    </p:spTree>
    <p:extLst>
      <p:ext uri="{BB962C8B-B14F-4D97-AF65-F5344CB8AC3E}">
        <p14:creationId xmlns:p14="http://schemas.microsoft.com/office/powerpoint/2010/main" val="60219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2190D3-FBB5-4207-940D-358DDF5C8C94}"/>
              </a:ext>
            </a:extLst>
          </p:cNvPr>
          <p:cNvSpPr>
            <a:spLocks noGrp="1"/>
          </p:cNvSpPr>
          <p:nvPr>
            <p:ph idx="1"/>
          </p:nvPr>
        </p:nvSpPr>
        <p:spPr>
          <a:xfrm>
            <a:off x="113122" y="1901375"/>
            <a:ext cx="8868953" cy="5001369"/>
          </a:xfrm>
        </p:spPr>
        <p:txBody>
          <a:bodyPr wrap="square">
            <a:spAutoFit/>
          </a:bodyPr>
          <a:lstStyle/>
          <a:p>
            <a:pPr marL="0" indent="0">
              <a:lnSpc>
                <a:spcPct val="100000"/>
              </a:lnSpc>
              <a:spcBef>
                <a:spcPts val="0"/>
              </a:spcBef>
              <a:buNone/>
            </a:pPr>
            <a:r>
              <a:rPr lang="en-US" sz="3100" b="1" dirty="0">
                <a:effectLst>
                  <a:outerShdw blurRad="38100" dist="38100" dir="2700000" algn="tl">
                    <a:srgbClr val="000000">
                      <a:alpha val="43137"/>
                    </a:srgbClr>
                  </a:outerShdw>
                </a:effectLst>
              </a:rPr>
              <a:t>The Witness Of The Resurrection. Romans 1:4</a:t>
            </a:r>
          </a:p>
          <a:p>
            <a:pPr>
              <a:lnSpc>
                <a:spcPct val="100000"/>
              </a:lnSpc>
              <a:spcBef>
                <a:spcPts val="0"/>
              </a:spcBef>
            </a:pPr>
            <a:r>
              <a:rPr lang="en-US" b="1" dirty="0"/>
              <a:t>Preached by Jesus.</a:t>
            </a:r>
          </a:p>
          <a:p>
            <a:pPr lvl="1">
              <a:lnSpc>
                <a:spcPct val="100000"/>
              </a:lnSpc>
              <a:spcBef>
                <a:spcPts val="0"/>
              </a:spcBef>
            </a:pPr>
            <a:r>
              <a:rPr lang="en-US" sz="2400" b="1" dirty="0"/>
              <a:t>As He began His ministry. John 2:18-22</a:t>
            </a:r>
          </a:p>
          <a:p>
            <a:pPr lvl="1">
              <a:lnSpc>
                <a:spcPct val="100000"/>
              </a:lnSpc>
              <a:spcBef>
                <a:spcPts val="0"/>
              </a:spcBef>
            </a:pPr>
            <a:r>
              <a:rPr lang="en-US" sz="2400" b="1" dirty="0"/>
              <a:t>Throughout His ministry. Matthew 16:21; 17:9, 22-23; 20:17-19; 26:31-34</a:t>
            </a:r>
          </a:p>
          <a:p>
            <a:pPr>
              <a:lnSpc>
                <a:spcPct val="100000"/>
              </a:lnSpc>
              <a:spcBef>
                <a:spcPts val="0"/>
              </a:spcBef>
            </a:pPr>
            <a:r>
              <a:rPr lang="en-US" b="1" dirty="0"/>
              <a:t>Preached by the apostles.</a:t>
            </a:r>
          </a:p>
          <a:p>
            <a:pPr lvl="1">
              <a:lnSpc>
                <a:spcPct val="100000"/>
              </a:lnSpc>
              <a:spcBef>
                <a:spcPts val="0"/>
              </a:spcBef>
            </a:pPr>
            <a:r>
              <a:rPr lang="en-US" sz="2400" b="1" dirty="0"/>
              <a:t>Peter. Acts 2:32; cf. Acts 2:23-31; 3:15, 26; 10:40-41</a:t>
            </a:r>
          </a:p>
          <a:p>
            <a:pPr lvl="1">
              <a:lnSpc>
                <a:spcPct val="100000"/>
              </a:lnSpc>
              <a:spcBef>
                <a:spcPts val="0"/>
              </a:spcBef>
            </a:pPr>
            <a:r>
              <a:rPr lang="en-US" sz="2400" b="1" dirty="0"/>
              <a:t>Paul. Acts 13:30; cf. Acts 13:34-37; 17:31</a:t>
            </a:r>
          </a:p>
          <a:p>
            <a:pPr>
              <a:lnSpc>
                <a:spcPct val="100000"/>
              </a:lnSpc>
              <a:spcBef>
                <a:spcPts val="0"/>
              </a:spcBef>
            </a:pPr>
            <a:r>
              <a:rPr lang="en-US" b="1" dirty="0"/>
              <a:t>The very passage the eunuch was reading foretold of the Christ's death. Acts 8:32-33</a:t>
            </a:r>
          </a:p>
          <a:p>
            <a:pPr>
              <a:lnSpc>
                <a:spcPct val="100000"/>
              </a:lnSpc>
              <a:spcBef>
                <a:spcPts val="0"/>
              </a:spcBef>
            </a:pPr>
            <a:r>
              <a:rPr lang="en-US" b="1" dirty="0"/>
              <a:t>No other life in ancient history has more historical documentation and evidence, than the life of Jesus of Nazareth.</a:t>
            </a:r>
          </a:p>
        </p:txBody>
      </p:sp>
      <p:sp>
        <p:nvSpPr>
          <p:cNvPr id="6" name="Title 1">
            <a:extLst>
              <a:ext uri="{FF2B5EF4-FFF2-40B4-BE49-F238E27FC236}">
                <a16:creationId xmlns:a16="http://schemas.microsoft.com/office/drawing/2014/main" id="{99EE9AB7-36A0-4963-A137-F882F853E360}"/>
              </a:ext>
            </a:extLst>
          </p:cNvPr>
          <p:cNvSpPr>
            <a:spLocks noGrp="1"/>
          </p:cNvSpPr>
          <p:nvPr>
            <p:ph type="title"/>
          </p:nvPr>
        </p:nvSpPr>
        <p:spPr>
          <a:xfrm>
            <a:off x="531639" y="998231"/>
            <a:ext cx="6896534" cy="590931"/>
          </a:xfrm>
        </p:spPr>
        <p:txBody>
          <a:bodyPr>
            <a:spAutoFit/>
          </a:bodyPr>
          <a:lstStyle/>
          <a:p>
            <a:r>
              <a:rPr lang="en-US" b="1" dirty="0"/>
              <a:t>Proving Jesus’ Identity</a:t>
            </a:r>
          </a:p>
        </p:txBody>
      </p:sp>
    </p:spTree>
    <p:extLst>
      <p:ext uri="{BB962C8B-B14F-4D97-AF65-F5344CB8AC3E}">
        <p14:creationId xmlns:p14="http://schemas.microsoft.com/office/powerpoint/2010/main" val="965037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5FCAC-C4ED-4397-98C9-8489ABF62CE1}"/>
              </a:ext>
            </a:extLst>
          </p:cNvPr>
          <p:cNvSpPr>
            <a:spLocks noGrp="1"/>
          </p:cNvSpPr>
          <p:nvPr>
            <p:ph type="title"/>
          </p:nvPr>
        </p:nvSpPr>
        <p:spPr>
          <a:xfrm>
            <a:off x="531639" y="998231"/>
            <a:ext cx="6896534" cy="590931"/>
          </a:xfrm>
        </p:spPr>
        <p:txBody>
          <a:bodyPr>
            <a:spAutoFit/>
          </a:bodyPr>
          <a:lstStyle/>
          <a:p>
            <a:r>
              <a:rPr lang="en-US" b="1" dirty="0"/>
              <a:t>Conclusion:</a:t>
            </a:r>
          </a:p>
        </p:txBody>
      </p:sp>
      <p:sp>
        <p:nvSpPr>
          <p:cNvPr id="3" name="Content Placeholder 2">
            <a:extLst>
              <a:ext uri="{FF2B5EF4-FFF2-40B4-BE49-F238E27FC236}">
                <a16:creationId xmlns:a16="http://schemas.microsoft.com/office/drawing/2014/main" id="{9E9454B5-B266-43DD-985B-8E54F033C30B}"/>
              </a:ext>
            </a:extLst>
          </p:cNvPr>
          <p:cNvSpPr>
            <a:spLocks noGrp="1"/>
          </p:cNvSpPr>
          <p:nvPr>
            <p:ph idx="1"/>
          </p:nvPr>
        </p:nvSpPr>
        <p:spPr>
          <a:xfrm>
            <a:off x="108850" y="2147907"/>
            <a:ext cx="8926300" cy="4043158"/>
          </a:xfrm>
        </p:spPr>
        <p:txBody>
          <a:bodyPr wrap="square">
            <a:spAutoFit/>
          </a:bodyPr>
          <a:lstStyle/>
          <a:p>
            <a:r>
              <a:rPr lang="en-US" sz="2800" b="1" dirty="0">
                <a:effectLst>
                  <a:outerShdw blurRad="38100" dist="38100" dir="2700000" algn="tl">
                    <a:srgbClr val="000000">
                      <a:alpha val="43137"/>
                    </a:srgbClr>
                  </a:outerShdw>
                </a:effectLst>
              </a:rPr>
              <a:t>The Ethiopian eunuch had heard the</a:t>
            </a:r>
            <a:r>
              <a:rPr lang="en-US" sz="2800" dirty="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witnesses</a:t>
            </a:r>
            <a:r>
              <a:rPr lang="en-US" sz="2800" dirty="0">
                <a:effectLst>
                  <a:outerShdw blurRad="38100" dist="38100" dir="2700000" algn="tl">
                    <a:srgbClr val="000000">
                      <a:alpha val="43137"/>
                    </a:srgbClr>
                  </a:outerShdw>
                </a:effectLst>
              </a:rPr>
              <a:t>.”</a:t>
            </a:r>
          </a:p>
          <a:p>
            <a:r>
              <a:rPr lang="en-US" b="1" dirty="0"/>
              <a:t>Acts 8:35-39</a:t>
            </a:r>
            <a:r>
              <a:rPr lang="en-US" dirty="0"/>
              <a:t>, </a:t>
            </a:r>
            <a:r>
              <a:rPr lang="en-US" i="1" dirty="0"/>
              <a:t>“</a:t>
            </a:r>
            <a:r>
              <a:rPr lang="en-US" b="1" i="1" dirty="0"/>
              <a:t>and the eunuch saith, Behold, (here is) water; what doth hinder me to be baptized? (And Philip said, If thou believest with all thy heart, thou mayest. And he answered and said, </a:t>
            </a:r>
            <a:r>
              <a:rPr lang="en-US" sz="2800" b="1" i="1" dirty="0">
                <a:effectLst>
                  <a:outerShdw blurRad="38100" dist="38100" dir="2700000" algn="tl">
                    <a:srgbClr val="000000">
                      <a:alpha val="43137"/>
                    </a:srgbClr>
                  </a:outerShdw>
                </a:effectLst>
              </a:rPr>
              <a:t>I believe that Jesus Christ is the Son of God</a:t>
            </a:r>
            <a:r>
              <a:rPr lang="en-US" b="1" i="1" dirty="0"/>
              <a:t>.) And he commanded the chariot to stand still: and they both went down into the water, both Philip and the eunuch, and he baptized him. And when they came up out of the water, the Spirit of the Lord caught away Philip; and the eunuch saw him no more, for he went on his way rejoicing</a:t>
            </a:r>
            <a:r>
              <a:rPr lang="en-US" i="1" dirty="0"/>
              <a:t>.”</a:t>
            </a:r>
            <a:r>
              <a:rPr lang="en-US" dirty="0"/>
              <a:t> </a:t>
            </a:r>
            <a:r>
              <a:rPr lang="en-US" b="1" dirty="0"/>
              <a:t>cf. Romans 6:3-4</a:t>
            </a:r>
          </a:p>
        </p:txBody>
      </p:sp>
    </p:spTree>
    <p:extLst>
      <p:ext uri="{BB962C8B-B14F-4D97-AF65-F5344CB8AC3E}">
        <p14:creationId xmlns:p14="http://schemas.microsoft.com/office/powerpoint/2010/main" val="1069532825"/>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1928</TotalTime>
  <Words>785</Words>
  <Application>Microsoft Office PowerPoint</Application>
  <PresentationFormat>On-screen Show (4:3)</PresentationFormat>
  <Paragraphs>52</Paragraphs>
  <Slides>9</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9</vt:i4>
      </vt:variant>
    </vt:vector>
  </HeadingPairs>
  <TitlesOfParts>
    <vt:vector size="15" baseType="lpstr">
      <vt:lpstr>Arial</vt:lpstr>
      <vt:lpstr>Calibri</vt:lpstr>
      <vt:lpstr>Calibri Light</vt:lpstr>
      <vt:lpstr>Trebuchet MS</vt:lpstr>
      <vt:lpstr>1_Office Theme</vt:lpstr>
      <vt:lpstr>Berlin</vt:lpstr>
      <vt:lpstr>I Believe That Jesus Christ Is The Son Of God</vt:lpstr>
      <vt:lpstr>PowerPoint Presentation</vt:lpstr>
      <vt:lpstr>Confessing Jesus’ Identity. Matthew 10:32; Romans 10:9-10</vt:lpstr>
      <vt:lpstr>Proving Jesus’ Identity</vt:lpstr>
      <vt:lpstr>Proving Jesus’ Identity</vt:lpstr>
      <vt:lpstr>Proving Jesus’ Identity</vt:lpstr>
      <vt:lpstr>Proving Jesus’ Identity</vt:lpstr>
      <vt:lpstr>Proving Jesus’ Identity</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Believe That Jesus Christ Is The Son Of God (2)</dc:title>
  <dc:creator>Micky Galloway</dc:creator>
  <cp:lastModifiedBy>Richard Lidh</cp:lastModifiedBy>
  <cp:revision>45</cp:revision>
  <cp:lastPrinted>2022-11-04T20:30:35Z</cp:lastPrinted>
  <dcterms:created xsi:type="dcterms:W3CDTF">2020-12-18T20:10:17Z</dcterms:created>
  <dcterms:modified xsi:type="dcterms:W3CDTF">2022-11-04T20:30:57Z</dcterms:modified>
</cp:coreProperties>
</file>